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Clear Sans" charset="1" panose="020B0503030202020304"/>
      <p:regular r:id="rId14"/>
    </p:embeddedFont>
    <p:embeddedFont>
      <p:font typeface="Clear Sans Bold" charset="1" panose="020B0803030202020304"/>
      <p:regular r:id="rId15"/>
    </p:embeddedFont>
    <p:embeddedFont>
      <p:font typeface="Clear Sans Italics" charset="1" panose="020B0503030202090304"/>
      <p:regular r:id="rId16"/>
    </p:embeddedFont>
    <p:embeddedFont>
      <p:font typeface="Clear Sans Bold Italics" charset="1" panose="020B0803030202090304"/>
      <p:regular r:id="rId17"/>
    </p:embeddedFont>
    <p:embeddedFont>
      <p:font typeface="Clear Sans Thin" charset="1" panose="020B0203030202020304"/>
      <p:regular r:id="rId18"/>
    </p:embeddedFont>
    <p:embeddedFont>
      <p:font typeface="Clear Sans Light" charset="1" panose="020B0303030202020304"/>
      <p:regular r:id="rId19"/>
    </p:embeddedFont>
    <p:embeddedFont>
      <p:font typeface="Clear Sans Medium" charset="1" panose="020B0603030202020304"/>
      <p:regular r:id="rId20"/>
    </p:embeddedFont>
    <p:embeddedFont>
      <p:font typeface="Clear Sans Medium Italics" charset="1" panose="020B0603030202090304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VAFz-M4zA8Q.mp4" Type="http://schemas.openxmlformats.org/officeDocument/2006/relationships/video"/><Relationship Id="rId6" Target="../media/VAFz-M4zA8Q.mp4" Type="http://schemas.microsoft.com/office/2007/relationships/media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jpeg" Type="http://schemas.openxmlformats.org/officeDocument/2006/relationships/image"/><Relationship Id="rId5" Target="../media/VAFz-IEjun8.mp4" Type="http://schemas.openxmlformats.org/officeDocument/2006/relationships/video"/><Relationship Id="rId6" Target="../media/VAFz-IEjun8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220983" y="990600"/>
            <a:ext cx="12038317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028700" y="7117402"/>
            <a:ext cx="0" cy="2131373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6193613" y="2037237"/>
            <a:ext cx="2131373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-1047750" y="-1066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9439" y="7287941"/>
            <a:ext cx="17333810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BF6F3"/>
                </a:solidFill>
                <a:latin typeface="Arial"/>
              </a:rPr>
              <a:t>Aluno: Luiz Miguel Macedo Andre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BF6F3"/>
                </a:solidFill>
                <a:latin typeface="Arial"/>
              </a:rPr>
              <a:t>Orientador: Emanuel Mineda Carneiro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BF6F3"/>
                </a:solidFill>
                <a:latin typeface="Arial"/>
              </a:rPr>
              <a:t>Fatec São José dos Campos - Prof. Jessen Vidal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5716337" y="756195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98880" y="2177576"/>
            <a:ext cx="12038317" cy="97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sz="6034" spc="681">
                <a:solidFill>
                  <a:srgbClr val="FBF6F3"/>
                </a:solidFill>
                <a:latin typeface="Arial Bold"/>
              </a:rPr>
              <a:t>nLearning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73737" y="955268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59835" y="-146558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957698" y="2519357"/>
          <a:ext cx="10372605" cy="4781550"/>
        </p:xfrm>
        <a:graphic>
          <a:graphicData uri="http://schemas.openxmlformats.org/drawingml/2006/table">
            <a:tbl>
              <a:tblPr/>
              <a:tblGrid>
                <a:gridCol w="5241058"/>
                <a:gridCol w="5131546"/>
              </a:tblGrid>
              <a:tr h="11329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20"/>
                        </a:lnSpc>
                        <a:defRPr/>
                      </a:pPr>
                      <a:r>
                        <a:rPr lang="en-US" sz="3800">
                          <a:solidFill>
                            <a:srgbClr val="000000"/>
                          </a:solidFill>
                          <a:latin typeface="Arial Bold"/>
                        </a:rPr>
                        <a:t>Tecnologia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E1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20"/>
                        </a:lnSpc>
                        <a:defRPr/>
                      </a:pPr>
                      <a:r>
                        <a:rPr lang="en-US" sz="3800">
                          <a:solidFill>
                            <a:srgbClr val="000000"/>
                          </a:solidFill>
                          <a:latin typeface="Arial Bold"/>
                        </a:rPr>
                        <a:t>Grau de Autonomia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E1E6"/>
                    </a:solidFill>
                  </a:tcPr>
                </a:tc>
              </a:tr>
              <a:tr h="9121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Spring Tool Suite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</a:tr>
              <a:tr h="9121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JPA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</a:tr>
              <a:tr h="9121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HTML/CSS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</a:tr>
              <a:tr h="9121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MySQL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1559835" y="761073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797761" y="9649089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593320" y="-1447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330302" y="7448520"/>
            <a:ext cx="3769359" cy="1969598"/>
            <a:chOff x="0" y="0"/>
            <a:chExt cx="1285793" cy="6718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5793" cy="671863"/>
            </a:xfrm>
            <a:custGeom>
              <a:avLst/>
              <a:gdLst/>
              <a:ahLst/>
              <a:cxnLst/>
              <a:rect r="r" b="b" t="t" l="l"/>
              <a:pathLst>
                <a:path h="671863" w="1285793">
                  <a:moveTo>
                    <a:pt x="104749" y="0"/>
                  </a:moveTo>
                  <a:lnTo>
                    <a:pt x="1181043" y="0"/>
                  </a:lnTo>
                  <a:cubicBezTo>
                    <a:pt x="1208824" y="0"/>
                    <a:pt x="1235468" y="11036"/>
                    <a:pt x="1255112" y="30680"/>
                  </a:cubicBezTo>
                  <a:cubicBezTo>
                    <a:pt x="1274756" y="50325"/>
                    <a:pt x="1285793" y="76968"/>
                    <a:pt x="1285793" y="104749"/>
                  </a:cubicBezTo>
                  <a:lnTo>
                    <a:pt x="1285793" y="567114"/>
                  </a:lnTo>
                  <a:cubicBezTo>
                    <a:pt x="1285793" y="594895"/>
                    <a:pt x="1274756" y="621539"/>
                    <a:pt x="1255112" y="641183"/>
                  </a:cubicBezTo>
                  <a:cubicBezTo>
                    <a:pt x="1235468" y="660827"/>
                    <a:pt x="1208824" y="671863"/>
                    <a:pt x="1181043" y="671863"/>
                  </a:cubicBezTo>
                  <a:lnTo>
                    <a:pt x="104749" y="671863"/>
                  </a:lnTo>
                  <a:cubicBezTo>
                    <a:pt x="76968" y="671863"/>
                    <a:pt x="50325" y="660827"/>
                    <a:pt x="30680" y="641183"/>
                  </a:cubicBezTo>
                  <a:cubicBezTo>
                    <a:pt x="11036" y="621539"/>
                    <a:pt x="0" y="594895"/>
                    <a:pt x="0" y="567114"/>
                  </a:cubicBezTo>
                  <a:lnTo>
                    <a:pt x="0" y="104749"/>
                  </a:lnTo>
                  <a:cubicBezTo>
                    <a:pt x="0" y="76968"/>
                    <a:pt x="11036" y="50325"/>
                    <a:pt x="30680" y="30680"/>
                  </a:cubicBezTo>
                  <a:cubicBezTo>
                    <a:pt x="50325" y="11036"/>
                    <a:pt x="76968" y="0"/>
                    <a:pt x="104749" y="0"/>
                  </a:cubicBezTo>
                  <a:close/>
                </a:path>
              </a:pathLst>
            </a:custGeom>
            <a:solidFill>
              <a:srgbClr val="FBF6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5793" cy="709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079033" y="4653212"/>
            <a:ext cx="859401" cy="751976"/>
          </a:xfrm>
          <a:custGeom>
            <a:avLst/>
            <a:gdLst/>
            <a:ahLst/>
            <a:cxnLst/>
            <a:rect r="r" b="b" t="t" l="l"/>
            <a:pathLst>
              <a:path h="751976" w="859401">
                <a:moveTo>
                  <a:pt x="0" y="0"/>
                </a:moveTo>
                <a:lnTo>
                  <a:pt x="859401" y="0"/>
                </a:lnTo>
                <a:lnTo>
                  <a:pt x="859401" y="751976"/>
                </a:lnTo>
                <a:lnTo>
                  <a:pt x="0" y="751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79033" y="3838048"/>
            <a:ext cx="1026497" cy="538911"/>
          </a:xfrm>
          <a:custGeom>
            <a:avLst/>
            <a:gdLst/>
            <a:ahLst/>
            <a:cxnLst/>
            <a:rect r="r" b="b" t="t" l="l"/>
            <a:pathLst>
              <a:path h="538911" w="1026497">
                <a:moveTo>
                  <a:pt x="0" y="0"/>
                </a:moveTo>
                <a:lnTo>
                  <a:pt x="1026497" y="0"/>
                </a:lnTo>
                <a:lnTo>
                  <a:pt x="1026497" y="538911"/>
                </a:lnTo>
                <a:lnTo>
                  <a:pt x="0" y="538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00495" y="5533235"/>
            <a:ext cx="983573" cy="773552"/>
          </a:xfrm>
          <a:custGeom>
            <a:avLst/>
            <a:gdLst/>
            <a:ahLst/>
            <a:cxnLst/>
            <a:rect r="r" b="b" t="t" l="l"/>
            <a:pathLst>
              <a:path h="773552" w="983573">
                <a:moveTo>
                  <a:pt x="0" y="0"/>
                </a:moveTo>
                <a:lnTo>
                  <a:pt x="983573" y="0"/>
                </a:lnTo>
                <a:lnTo>
                  <a:pt x="983573" y="773553"/>
                </a:lnTo>
                <a:lnTo>
                  <a:pt x="0" y="773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575" r="0" b="-1357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41247" y="6583013"/>
            <a:ext cx="1102069" cy="569356"/>
          </a:xfrm>
          <a:custGeom>
            <a:avLst/>
            <a:gdLst/>
            <a:ahLst/>
            <a:cxnLst/>
            <a:rect r="r" b="b" t="t" l="l"/>
            <a:pathLst>
              <a:path h="569356" w="1102069">
                <a:moveTo>
                  <a:pt x="0" y="0"/>
                </a:moveTo>
                <a:lnTo>
                  <a:pt x="1102069" y="0"/>
                </a:lnTo>
                <a:lnTo>
                  <a:pt x="1102069" y="569355"/>
                </a:lnTo>
                <a:lnTo>
                  <a:pt x="0" y="5693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05000" y="504825"/>
            <a:ext cx="387799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F6F3"/>
                </a:solidFill>
                <a:latin typeface="Arial Bold"/>
              </a:rPr>
              <a:t>HardSkills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78602" y="7627100"/>
            <a:ext cx="3442339" cy="152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311">
                <a:solidFill>
                  <a:srgbClr val="000000"/>
                </a:solidFill>
                <a:latin typeface="Clear Sans Light"/>
              </a:rPr>
              <a:t>Grau de autonomia</a:t>
            </a:r>
          </a:p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311">
                <a:solidFill>
                  <a:srgbClr val="000000"/>
                </a:solidFill>
                <a:latin typeface="Clear Sans Light"/>
              </a:rPr>
              <a:t>1~2 = Não sei fazer</a:t>
            </a:r>
          </a:p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311">
                <a:solidFill>
                  <a:srgbClr val="000000"/>
                </a:solidFill>
                <a:latin typeface="Clear Sans Light"/>
              </a:rPr>
              <a:t>3~4 = Sei fazer com ajuda</a:t>
            </a:r>
          </a:p>
          <a:p>
            <a:pPr algn="ctr">
              <a:lnSpc>
                <a:spcPts val="3050"/>
              </a:lnSpc>
              <a:spcBef>
                <a:spcPct val="0"/>
              </a:spcBef>
            </a:pPr>
            <a:r>
              <a:rPr lang="en-US" sz="2311">
                <a:solidFill>
                  <a:srgbClr val="000000"/>
                </a:solidFill>
                <a:latin typeface="Clear Sans Light"/>
              </a:rPr>
              <a:t>5 = Sei fazer sozinho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50284" y="9610989"/>
            <a:ext cx="4938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1795" y="4437813"/>
            <a:ext cx="5387940" cy="3028115"/>
            <a:chOff x="0" y="0"/>
            <a:chExt cx="7183920" cy="403748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901" r="0" b="7901"/>
            <a:stretch>
              <a:fillRect/>
            </a:stretch>
          </p:blipFill>
          <p:spPr>
            <a:xfrm flipH="false" flipV="false">
              <a:off x="0" y="0"/>
              <a:ext cx="7183920" cy="4037487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264315"/>
            <a:ext cx="16230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464">
                <a:solidFill>
                  <a:srgbClr val="FBF6F3"/>
                </a:solidFill>
                <a:latin typeface="Arial Bold"/>
              </a:rPr>
              <a:t>SoftSkills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5797761" y="925830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586205" y="-644395"/>
            <a:ext cx="3346190" cy="3346190"/>
          </a:xfrm>
          <a:custGeom>
            <a:avLst/>
            <a:gdLst/>
            <a:ahLst/>
            <a:cxnLst/>
            <a:rect r="r" b="b" t="t" l="l"/>
            <a:pathLst>
              <a:path h="3346190" w="3346190">
                <a:moveTo>
                  <a:pt x="0" y="0"/>
                </a:moveTo>
                <a:lnTo>
                  <a:pt x="3346190" y="0"/>
                </a:lnTo>
                <a:lnTo>
                  <a:pt x="3346190" y="3346190"/>
                </a:lnTo>
                <a:lnTo>
                  <a:pt x="0" y="334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44395" y="7623305"/>
            <a:ext cx="3346190" cy="3346190"/>
          </a:xfrm>
          <a:custGeom>
            <a:avLst/>
            <a:gdLst/>
            <a:ahLst/>
            <a:cxnLst/>
            <a:rect r="r" b="b" t="t" l="l"/>
            <a:pathLst>
              <a:path h="3346190" w="3346190">
                <a:moveTo>
                  <a:pt x="0" y="0"/>
                </a:moveTo>
                <a:lnTo>
                  <a:pt x="3346190" y="0"/>
                </a:lnTo>
                <a:lnTo>
                  <a:pt x="3346190" y="3346190"/>
                </a:lnTo>
                <a:lnTo>
                  <a:pt x="0" y="334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0" y="100965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689384" y="4465990"/>
            <a:ext cx="5387940" cy="3028115"/>
            <a:chOff x="0" y="0"/>
            <a:chExt cx="7183920" cy="403748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7822" r="0" b="7822"/>
            <a:stretch>
              <a:fillRect/>
            </a:stretch>
          </p:blipFill>
          <p:spPr>
            <a:xfrm flipH="false" flipV="false">
              <a:off x="0" y="0"/>
              <a:ext cx="7183920" cy="4037487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2275990" y="3598684"/>
            <a:ext cx="3344474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FBF6F3"/>
                </a:solidFill>
                <a:latin typeface="Clear Sans"/>
              </a:rPr>
              <a:t>Liderença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16593" y="3598684"/>
            <a:ext cx="7598616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>
                <a:solidFill>
                  <a:srgbClr val="FBF6F3"/>
                </a:solidFill>
                <a:latin typeface="Clear Sans"/>
              </a:rPr>
              <a:t>Comunicação com a equipe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50284" y="9552682"/>
            <a:ext cx="4938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67281" y="2605197"/>
            <a:ext cx="12553437" cy="631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9719" indent="-509860" lvl="1">
              <a:lnSpc>
                <a:spcPts val="6234"/>
              </a:lnSpc>
              <a:buFont typeface="Arial"/>
              <a:buChar char="•"/>
            </a:pPr>
            <a:r>
              <a:rPr lang="en-US" sz="4723">
                <a:solidFill>
                  <a:srgbClr val="FBF6F3"/>
                </a:solidFill>
                <a:latin typeface="Clear Sans Light"/>
              </a:rPr>
              <a:t>Desenvolvimento técnico</a:t>
            </a:r>
          </a:p>
          <a:p>
            <a:pPr>
              <a:lnSpc>
                <a:spcPts val="6234"/>
              </a:lnSpc>
            </a:pPr>
          </a:p>
          <a:p>
            <a:pPr marL="1019719" indent="-509860" lvl="1">
              <a:lnSpc>
                <a:spcPts val="6234"/>
              </a:lnSpc>
              <a:buFont typeface="Arial"/>
              <a:buChar char="•"/>
            </a:pPr>
            <a:r>
              <a:rPr lang="en-US" sz="4723">
                <a:solidFill>
                  <a:srgbClr val="FBF6F3"/>
                </a:solidFill>
                <a:latin typeface="Clear Sans Light"/>
              </a:rPr>
              <a:t>Desenvolvimento de coordenação e trabalho em equipe</a:t>
            </a:r>
          </a:p>
          <a:p>
            <a:pPr>
              <a:lnSpc>
                <a:spcPts val="6234"/>
              </a:lnSpc>
            </a:pPr>
          </a:p>
          <a:p>
            <a:pPr marL="1019719" indent="-509860" lvl="1">
              <a:lnSpc>
                <a:spcPts val="6234"/>
              </a:lnSpc>
              <a:buFont typeface="Arial"/>
              <a:buChar char="•"/>
            </a:pPr>
            <a:r>
              <a:rPr lang="en-US" sz="4723">
                <a:solidFill>
                  <a:srgbClr val="FBF6F3"/>
                </a:solidFill>
                <a:latin typeface="Clear Sans Light"/>
              </a:rPr>
              <a:t>Adaptabilidade</a:t>
            </a:r>
          </a:p>
          <a:p>
            <a:pPr>
              <a:lnSpc>
                <a:spcPts val="6234"/>
              </a:lnSpc>
            </a:pPr>
          </a:p>
          <a:p>
            <a:pPr marL="1019719" indent="-509860" lvl="1">
              <a:lnSpc>
                <a:spcPts val="6234"/>
              </a:lnSpc>
              <a:buFont typeface="Arial"/>
              <a:buChar char="•"/>
            </a:pPr>
            <a:r>
              <a:rPr lang="en-US" sz="4723">
                <a:solidFill>
                  <a:srgbClr val="FBF6F3"/>
                </a:solidFill>
                <a:latin typeface="Clear Sans Light"/>
              </a:rPr>
              <a:t>Preparação para o ambiente profissional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790425" y="-663462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679174" y="6867092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4160184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60184" y="0"/>
                </a:lnTo>
                <a:lnTo>
                  <a:pt x="4160184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873" y="231427"/>
            <a:ext cx="3037441" cy="2325023"/>
          </a:xfrm>
          <a:custGeom>
            <a:avLst/>
            <a:gdLst/>
            <a:ahLst/>
            <a:cxnLst/>
            <a:rect r="r" b="b" t="t" l="l"/>
            <a:pathLst>
              <a:path h="2325023" w="3037441">
                <a:moveTo>
                  <a:pt x="0" y="0"/>
                </a:moveTo>
                <a:lnTo>
                  <a:pt x="3037441" y="0"/>
                </a:lnTo>
                <a:lnTo>
                  <a:pt x="3037441" y="2325023"/>
                </a:lnTo>
                <a:lnTo>
                  <a:pt x="0" y="2325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35790" y="7505486"/>
            <a:ext cx="2752210" cy="2580197"/>
          </a:xfrm>
          <a:custGeom>
            <a:avLst/>
            <a:gdLst/>
            <a:ahLst/>
            <a:cxnLst/>
            <a:rect r="r" b="b" t="t" l="l"/>
            <a:pathLst>
              <a:path h="2580197" w="2752210">
                <a:moveTo>
                  <a:pt x="0" y="0"/>
                </a:moveTo>
                <a:lnTo>
                  <a:pt x="2752210" y="0"/>
                </a:lnTo>
                <a:lnTo>
                  <a:pt x="2752210" y="2580197"/>
                </a:lnTo>
                <a:lnTo>
                  <a:pt x="0" y="2580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23161" y="423859"/>
            <a:ext cx="724167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BF6F3"/>
                </a:solidFill>
                <a:latin typeface="Open Sans Bold"/>
              </a:rPr>
              <a:t>Fechamento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50284" y="9552682"/>
            <a:ext cx="4938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-36987" y="8164038"/>
            <a:ext cx="2131373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009650" y="-990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3587" y="4362450"/>
            <a:ext cx="12760826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FBF6F3"/>
                </a:solidFill>
                <a:latin typeface="Arial"/>
              </a:rPr>
              <a:t>Obrigado pela Atenção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6527520" y="102870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650284" y="9552682"/>
            <a:ext cx="4938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7442" y="7886193"/>
            <a:ext cx="3685701" cy="3685701"/>
          </a:xfrm>
          <a:custGeom>
            <a:avLst/>
            <a:gdLst/>
            <a:ahLst/>
            <a:cxnLst/>
            <a:rect r="r" b="b" t="t" l="l"/>
            <a:pathLst>
              <a:path h="3685701" w="3685701">
                <a:moveTo>
                  <a:pt x="0" y="0"/>
                </a:moveTo>
                <a:lnTo>
                  <a:pt x="3685701" y="0"/>
                </a:lnTo>
                <a:lnTo>
                  <a:pt x="3685701" y="3685701"/>
                </a:lnTo>
                <a:lnTo>
                  <a:pt x="0" y="368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32857" y="-1097234"/>
            <a:ext cx="3346190" cy="3346190"/>
          </a:xfrm>
          <a:custGeom>
            <a:avLst/>
            <a:gdLst/>
            <a:ahLst/>
            <a:cxnLst/>
            <a:rect r="r" b="b" t="t" l="l"/>
            <a:pathLst>
              <a:path h="3346190" w="3346190">
                <a:moveTo>
                  <a:pt x="0" y="0"/>
                </a:moveTo>
                <a:lnTo>
                  <a:pt x="3346190" y="0"/>
                </a:lnTo>
                <a:lnTo>
                  <a:pt x="3346190" y="3346190"/>
                </a:lnTo>
                <a:lnTo>
                  <a:pt x="0" y="3346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5797761" y="925830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66800" y="1009650"/>
            <a:ext cx="12038317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898880" y="2302026"/>
            <a:ext cx="10128588" cy="115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48"/>
              </a:lnSpc>
            </a:pPr>
            <a:r>
              <a:rPr lang="en-US" sz="6034" spc="349">
                <a:solidFill>
                  <a:srgbClr val="FBF6F3"/>
                </a:solidFill>
                <a:latin typeface="Arial Bold"/>
              </a:rPr>
              <a:t>SOBRE MIM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8880" y="3956538"/>
            <a:ext cx="7481390" cy="24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6315" indent="-323158" lvl="1">
              <a:lnSpc>
                <a:spcPts val="3951"/>
              </a:lnSpc>
              <a:buFont typeface="Arial"/>
              <a:buChar char="•"/>
            </a:pPr>
            <a:r>
              <a:rPr lang="en-US" sz="2993">
                <a:solidFill>
                  <a:srgbClr val="FBF6F3"/>
                </a:solidFill>
                <a:latin typeface="Clear Sans Light"/>
              </a:rPr>
              <a:t>Luiz Miguem Macedo Andre</a:t>
            </a:r>
          </a:p>
          <a:p>
            <a:pPr marL="646315" indent="-323158" lvl="1">
              <a:lnSpc>
                <a:spcPts val="3951"/>
              </a:lnSpc>
              <a:buFont typeface="Arial"/>
              <a:buChar char="•"/>
            </a:pPr>
            <a:r>
              <a:rPr lang="en-US" sz="2993">
                <a:solidFill>
                  <a:srgbClr val="FBF6F3"/>
                </a:solidFill>
                <a:latin typeface="Clear Sans Light"/>
              </a:rPr>
              <a:t>21 Anos</a:t>
            </a:r>
          </a:p>
          <a:p>
            <a:pPr marL="646315" indent="-323158" lvl="1">
              <a:lnSpc>
                <a:spcPts val="3951"/>
              </a:lnSpc>
              <a:buFont typeface="Arial"/>
              <a:buChar char="•"/>
            </a:pPr>
            <a:r>
              <a:rPr lang="en-US" sz="2993">
                <a:solidFill>
                  <a:srgbClr val="FBF6F3"/>
                </a:solidFill>
                <a:latin typeface="Clear Sans Light"/>
              </a:rPr>
              <a:t>Nasci em São José dos Campos</a:t>
            </a:r>
          </a:p>
          <a:p>
            <a:pPr marL="646315" indent="-323158" lvl="1">
              <a:lnSpc>
                <a:spcPts val="3951"/>
              </a:lnSpc>
              <a:buFont typeface="Arial"/>
              <a:buChar char="•"/>
            </a:pPr>
            <a:r>
              <a:rPr lang="en-US" sz="2993">
                <a:solidFill>
                  <a:srgbClr val="FBF6F3"/>
                </a:solidFill>
                <a:latin typeface="Clear Sans Light"/>
              </a:rPr>
              <a:t>Analista e desenvolvedor</a:t>
            </a:r>
          </a:p>
          <a:p>
            <a:pPr marL="646315" indent="-323158" lvl="1">
              <a:lnSpc>
                <a:spcPts val="3951"/>
              </a:lnSpc>
              <a:buFont typeface="Arial"/>
              <a:buChar char="•"/>
            </a:pPr>
            <a:r>
              <a:rPr lang="en-US" sz="2993">
                <a:solidFill>
                  <a:srgbClr val="FBF6F3"/>
                </a:solidFill>
                <a:latin typeface="Clear Sans Light"/>
              </a:rPr>
              <a:t>.NET e SQL</a:t>
            </a:r>
          </a:p>
        </p:txBody>
      </p:sp>
      <p:sp>
        <p:nvSpPr>
          <p:cNvPr name="AutoShape 8" id="8"/>
          <p:cNvSpPr/>
          <p:nvPr/>
        </p:nvSpPr>
        <p:spPr>
          <a:xfrm rot="-5400000">
            <a:off x="-17937" y="2056287"/>
            <a:ext cx="2131373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133474" y="2540151"/>
            <a:ext cx="4668078" cy="4668078"/>
          </a:xfrm>
          <a:custGeom>
            <a:avLst/>
            <a:gdLst/>
            <a:ahLst/>
            <a:cxnLst/>
            <a:rect r="r" b="b" t="t" l="l"/>
            <a:pathLst>
              <a:path h="4668078" w="4668078">
                <a:moveTo>
                  <a:pt x="0" y="0"/>
                </a:moveTo>
                <a:lnTo>
                  <a:pt x="4668079" y="0"/>
                </a:lnTo>
                <a:lnTo>
                  <a:pt x="4668079" y="4668078"/>
                </a:lnTo>
                <a:lnTo>
                  <a:pt x="0" y="4668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773737" y="955268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0425" y="-663462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679174" y="6867092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4160184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60184" y="0"/>
                </a:lnTo>
                <a:lnTo>
                  <a:pt x="4160184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070074" y="2144384"/>
          <a:ext cx="10147852" cy="7281672"/>
        </p:xfrm>
        <a:graphic>
          <a:graphicData uri="http://schemas.openxmlformats.org/drawingml/2006/table">
            <a:tbl>
              <a:tblPr/>
              <a:tblGrid>
                <a:gridCol w="3183086"/>
                <a:gridCol w="3116575"/>
                <a:gridCol w="3848191"/>
              </a:tblGrid>
              <a:tr h="11298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20"/>
                        </a:lnSpc>
                        <a:defRPr/>
                      </a:pPr>
                      <a:r>
                        <a:rPr lang="en-US" sz="3800">
                          <a:solidFill>
                            <a:srgbClr val="000000"/>
                          </a:solidFill>
                          <a:latin typeface="Arial Bold"/>
                        </a:rPr>
                        <a:t>Nome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E1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20"/>
                        </a:lnSpc>
                        <a:defRPr/>
                      </a:pPr>
                      <a:r>
                        <a:rPr lang="en-US" sz="3800">
                          <a:solidFill>
                            <a:srgbClr val="000000"/>
                          </a:solidFill>
                          <a:latin typeface="Arial Bold"/>
                        </a:rPr>
                        <a:t>Semestre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E1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20"/>
                        </a:lnSpc>
                        <a:defRPr/>
                      </a:pPr>
                      <a:r>
                        <a:rPr lang="en-US" sz="3800">
                          <a:solidFill>
                            <a:srgbClr val="000000"/>
                          </a:solidFill>
                          <a:latin typeface="Arial Bold"/>
                        </a:rPr>
                        <a:t>Empresa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E1E6"/>
                    </a:solidFill>
                  </a:tcPr>
                </a:tc>
              </a:tr>
              <a:tr h="1012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SmartEnergy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Fatec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</a:tr>
              <a:tr h="10411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TruckIn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Iacit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</a:tr>
              <a:tr h="1024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nLearning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NessHealth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</a:tr>
              <a:tr h="1024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HandBookPlane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Embraer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</a:tr>
              <a:tr h="1024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Brisk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Embraer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</a:tr>
              <a:tr h="1024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eSoja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Arial"/>
                        </a:rPr>
                        <a:t>Visiona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6F3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4440583" y="622413"/>
            <a:ext cx="940683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464">
                <a:solidFill>
                  <a:srgbClr val="FBF6F3"/>
                </a:solidFill>
                <a:latin typeface="Arial Bold"/>
              </a:rPr>
              <a:t>APIs realizados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73737" y="955268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97761" y="975014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84873" y="-137190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30584" y="1726247"/>
            <a:ext cx="13626831" cy="766509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20061" y="-21272"/>
            <a:ext cx="5647879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BF6F3"/>
                </a:solidFill>
                <a:latin typeface="Arial Bold"/>
              </a:rPr>
              <a:t>nLearning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93437" y="9683465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56060" y="3045490"/>
            <a:ext cx="10803537" cy="5576983"/>
            <a:chOff x="0" y="0"/>
            <a:chExt cx="14404716" cy="743597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1259" r="0" b="11259"/>
            <a:stretch>
              <a:fillRect/>
            </a:stretch>
          </p:blipFill>
          <p:spPr>
            <a:xfrm flipH="false" flipV="false">
              <a:off x="0" y="0"/>
              <a:ext cx="14404716" cy="7435978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264315"/>
            <a:ext cx="16230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464">
                <a:solidFill>
                  <a:srgbClr val="FBF6F3"/>
                </a:solidFill>
                <a:latin typeface="Arial Bold"/>
              </a:rPr>
              <a:t>Contribuições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5797761" y="925830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913110" y="362745"/>
            <a:ext cx="3346190" cy="3346190"/>
          </a:xfrm>
          <a:custGeom>
            <a:avLst/>
            <a:gdLst/>
            <a:ahLst/>
            <a:cxnLst/>
            <a:rect r="r" b="b" t="t" l="l"/>
            <a:pathLst>
              <a:path h="3346190" w="3346190">
                <a:moveTo>
                  <a:pt x="0" y="0"/>
                </a:moveTo>
                <a:lnTo>
                  <a:pt x="3346190" y="0"/>
                </a:lnTo>
                <a:lnTo>
                  <a:pt x="3346190" y="3346190"/>
                </a:lnTo>
                <a:lnTo>
                  <a:pt x="0" y="334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063080"/>
            <a:ext cx="3346190" cy="3346190"/>
          </a:xfrm>
          <a:custGeom>
            <a:avLst/>
            <a:gdLst/>
            <a:ahLst/>
            <a:cxnLst/>
            <a:rect r="r" b="b" t="t" l="l"/>
            <a:pathLst>
              <a:path h="3346190" w="3346190">
                <a:moveTo>
                  <a:pt x="0" y="0"/>
                </a:moveTo>
                <a:lnTo>
                  <a:pt x="3346190" y="0"/>
                </a:lnTo>
                <a:lnTo>
                  <a:pt x="3346190" y="3346190"/>
                </a:lnTo>
                <a:lnTo>
                  <a:pt x="0" y="334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0" y="100965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2606659" y="6718310"/>
            <a:ext cx="3346190" cy="3346190"/>
          </a:xfrm>
          <a:custGeom>
            <a:avLst/>
            <a:gdLst/>
            <a:ahLst/>
            <a:cxnLst/>
            <a:rect r="r" b="b" t="t" l="l"/>
            <a:pathLst>
              <a:path h="3346190" w="3346190">
                <a:moveTo>
                  <a:pt x="0" y="0"/>
                </a:moveTo>
                <a:lnTo>
                  <a:pt x="3346190" y="0"/>
                </a:lnTo>
                <a:lnTo>
                  <a:pt x="3346190" y="3346190"/>
                </a:lnTo>
                <a:lnTo>
                  <a:pt x="0" y="334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90007" y="362745"/>
            <a:ext cx="3346190" cy="3346190"/>
          </a:xfrm>
          <a:custGeom>
            <a:avLst/>
            <a:gdLst/>
            <a:ahLst/>
            <a:cxnLst/>
            <a:rect r="r" b="b" t="t" l="l"/>
            <a:pathLst>
              <a:path h="3346190" w="3346190">
                <a:moveTo>
                  <a:pt x="0" y="0"/>
                </a:moveTo>
                <a:lnTo>
                  <a:pt x="3346190" y="0"/>
                </a:lnTo>
                <a:lnTo>
                  <a:pt x="3346190" y="3346190"/>
                </a:lnTo>
                <a:lnTo>
                  <a:pt x="0" y="334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773737" y="955268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97761" y="975014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503071" y="-14113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53571" y="2312353"/>
            <a:ext cx="12580859" cy="721826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993332" y="93028"/>
            <a:ext cx="8301335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BF6F3"/>
                </a:solidFill>
                <a:latin typeface="Arial Bold"/>
              </a:rPr>
              <a:t>Exição de prova e livro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BF6F3"/>
                </a:solidFill>
                <a:latin typeface="Arial Bold"/>
              </a:rPr>
              <a:t>da Aula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672554" y="-14113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73737" y="964793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6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97761" y="975014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503071" y="-14113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72554" y="-14113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7368" y="1864864"/>
            <a:ext cx="14913264" cy="7246914"/>
          </a:xfrm>
          <a:custGeom>
            <a:avLst/>
            <a:gdLst/>
            <a:ahLst/>
            <a:cxnLst/>
            <a:rect r="r" b="b" t="t" l="l"/>
            <a:pathLst>
              <a:path h="7246914" w="14913264">
                <a:moveTo>
                  <a:pt x="0" y="0"/>
                </a:moveTo>
                <a:lnTo>
                  <a:pt x="14913264" y="0"/>
                </a:lnTo>
                <a:lnTo>
                  <a:pt x="14913264" y="7246915"/>
                </a:lnTo>
                <a:lnTo>
                  <a:pt x="0" y="7246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48933" y="93028"/>
            <a:ext cx="559013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BF6F3"/>
                </a:solidFill>
                <a:latin typeface="Arial Bold"/>
              </a:rPr>
              <a:t>Lista de cursos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73737" y="9647932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97761" y="975014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503071" y="-14113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72554" y="-14113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48281" y="1702510"/>
            <a:ext cx="13591438" cy="7571623"/>
          </a:xfrm>
          <a:custGeom>
            <a:avLst/>
            <a:gdLst/>
            <a:ahLst/>
            <a:cxnLst/>
            <a:rect r="r" b="b" t="t" l="l"/>
            <a:pathLst>
              <a:path h="7571623" w="13591438">
                <a:moveTo>
                  <a:pt x="0" y="0"/>
                </a:moveTo>
                <a:lnTo>
                  <a:pt x="13591438" y="0"/>
                </a:lnTo>
                <a:lnTo>
                  <a:pt x="13591438" y="7571623"/>
                </a:lnTo>
                <a:lnTo>
                  <a:pt x="0" y="7571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05" r="0" b="-100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7433" y="93028"/>
            <a:ext cx="673313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BF6F3"/>
                </a:solidFill>
                <a:latin typeface="Arial Bold"/>
              </a:rPr>
              <a:t>Cadastro de Prova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73737" y="9657457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97761" y="9750140"/>
            <a:ext cx="12490239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503071" y="-14113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72554" y="-141130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15071" y="1486410"/>
            <a:ext cx="13857858" cy="8003823"/>
          </a:xfrm>
          <a:custGeom>
            <a:avLst/>
            <a:gdLst/>
            <a:ahLst/>
            <a:cxnLst/>
            <a:rect r="r" b="b" t="t" l="l"/>
            <a:pathLst>
              <a:path h="8003823" w="13857858">
                <a:moveTo>
                  <a:pt x="0" y="0"/>
                </a:moveTo>
                <a:lnTo>
                  <a:pt x="13857858" y="0"/>
                </a:lnTo>
                <a:lnTo>
                  <a:pt x="13857858" y="8003823"/>
                </a:lnTo>
                <a:lnTo>
                  <a:pt x="0" y="8003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30453" y="93028"/>
            <a:ext cx="842709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BF6F3"/>
                </a:solidFill>
                <a:latin typeface="Arial Bold"/>
              </a:rPr>
              <a:t>Emissão de Certificado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73737" y="9664415"/>
            <a:ext cx="246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F6F3"/>
                </a:solidFill>
                <a:latin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DAFz91JEDgA</dc:identifier>
  <dcterms:modified xsi:type="dcterms:W3CDTF">2011-08-01T06:04:30Z</dcterms:modified>
  <cp:revision>1</cp:revision>
  <dc:title>Apresentação de Slides Corporativo Preto e Branco</dc:title>
</cp:coreProperties>
</file>